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19.jpeg" ContentType="image/jpeg"/>
  <Override PartName="/ppt/media/image20.png" ContentType="image/png"/>
  <Override PartName="/ppt/media/image18.jpeg" ContentType="image/jpeg"/>
  <Override PartName="/ppt/media/image16.png" ContentType="image/png"/>
  <Override PartName="/ppt/media/image15.png" ContentType="image/png"/>
  <Override PartName="/ppt/media/image14.png" ContentType="image/png"/>
  <Override PartName="/ppt/media/image3.png" ContentType="image/png"/>
  <Override PartName="/ppt/media/image17.jpeg" ContentType="image/jpeg"/>
  <Override PartName="/ppt/media/image1.png" ContentType="image/png"/>
  <Override PartName="/ppt/media/image2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4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85" name="PlaceHolder 4"/>
          <p:cNvSpPr>
            <a:spLocks noGrp="1"/>
          </p:cNvSpPr>
          <p:nvPr>
            <p:ph type="dt" idx="19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86" name="PlaceHolder 5"/>
          <p:cNvSpPr>
            <a:spLocks noGrp="1"/>
          </p:cNvSpPr>
          <p:nvPr>
            <p:ph type="ftr" idx="20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87" name="PlaceHolder 6"/>
          <p:cNvSpPr>
            <a:spLocks noGrp="1"/>
          </p:cNvSpPr>
          <p:nvPr>
            <p:ph type="sldNum" idx="21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71394E3D-A1FF-449D-A13A-ED0576085939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200" cy="4007880"/>
          </a:xfrm>
          <a:prstGeom prst="rect">
            <a:avLst/>
          </a:prstGeom>
          <a:ln w="0">
            <a:noFill/>
          </a:ln>
        </p:spPr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Mention this and that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200" cy="4007880"/>
          </a:xfrm>
          <a:prstGeom prst="rect">
            <a:avLst/>
          </a:prstGeom>
          <a:ln w="0">
            <a:noFill/>
          </a:ln>
        </p:spPr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560" cy="480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Mention that and this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905B79-78A7-464D-9AE0-61AE9756568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59B59B1-05C7-44D1-8BFF-3B32DFC324D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FF268F-8AA9-4F66-ADE4-C14DB04F525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BD3F4D-ED2D-49BE-B9B4-06316D104B3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EF969C4-0547-4F85-B331-8C8E93DCE65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8274698-3436-45AF-8535-96211BDE3F9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1A7C822-84AB-4FFE-AC6B-A8A980AB914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7A36D1E-F8CA-4875-864E-F88E254B7A0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BBF6C59-E2D3-427B-AADD-1B2BA54B1C3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57832AC-F8FC-406B-92C0-1722E9E5FC2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36009C9-55D3-414D-910F-4521CDB4238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7293BED-7D09-40F2-8B35-CA10B761851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C0E7B77-3237-4957-AF61-F85EE835F97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D57DA28-2E82-4B3B-97AF-73D44040E3F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0AF6A53-F174-4A71-A9A6-8E87D61BDCB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A781817-05DD-4CED-9257-74D5D4D2B5C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457DEC5-0E6F-4A0B-9E8C-B2071E789DA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15EB791-900E-498A-A423-E6D700BA343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C66131E-BB1A-4B1B-BAEB-12A5DF9D561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751DD27-C6C0-4A6A-8086-33AE7A02E19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1208F56-11AA-4F94-9793-0A529CF0590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9BE1448-B917-4C01-84C7-774BB233CED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23A4B8-3C12-4E85-B234-B327E6C23FA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C9FD646-BC60-4220-B8F2-2BB4A54F88F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56809B7-E000-42C8-BAB7-2247CDC9A06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57509B2-CE8A-4DFC-935E-1E43F20EC81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71A9B61-8B67-4DAC-993A-A0C70BB8070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891D107-A4EE-4695-AC8B-57F4B41CAFA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39B34DC-582F-4A09-ACE8-32577798CF8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1B1D146-EAE7-4878-8CAC-95737549D3F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E6CD982-E2CB-4C89-B293-CA61D8F9B5B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9F9E6833-BCA4-4876-ADD4-54C30A67858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FBE2136-CD25-47E4-AD77-7F48F6AC4DC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EB2352-9C58-44E0-9726-C731D353F77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54D737F-0830-4A97-8AE5-E56C7892CF2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4B3B5C0-24F9-45D2-A04A-1D1BABCA6B0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5FF9D4A-70CE-4E79-84B0-DFC01F74BCA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EDDD259-73A8-4B76-AF89-A43D2F20F74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629E1EFF-1DEA-4830-A26A-F98EE049DF4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4D64F358-6BE1-4FC8-A21B-A5AA5C91C51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805835EE-9213-4A8F-8D8A-CBD08C4F8B0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52CE7CA-7D19-4E6B-AE65-6845E9A22C5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9EFE02BB-BC31-4930-8A19-F8884166694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B1D01228-F075-4513-9600-A1499C2E43E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CF8F9E-FE37-49DC-98D0-29B054D794B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9CDE68CB-2888-43FD-805C-739C02D0A7E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C2478CF2-596F-470F-B8FD-50F2FF475A9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04FFFCC9-7E39-4BA6-8583-3F8DB11CB9D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DAE750A7-0997-4A87-BF3A-0FB7320A725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D991A3B6-C220-4D6B-8C5D-D4858B485DB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ABB9F59C-15A5-40E1-8602-E937FFDA4AD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39CDCB6F-85BD-4559-996F-3A65090E9C8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DCFE0409-35FF-4CCC-B50E-30725DE2078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8552C05D-18C1-4260-A510-351E4E06534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023E9E27-74E8-482D-9125-74D7777E8F9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C0A496-7B3B-4C8E-9BE1-935C3318A62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95E1B23B-F245-4889-8F58-81E750D19FE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83CE8D2D-3BC6-4FB9-BC5D-9FC8B435122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12211DF-D0BB-4A6D-BCE9-CB9478B2ADF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BDC6C968-B7AA-4BC4-9D52-4D9FF794A0F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8914786C-8EA7-4837-BB02-701D5735ADC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2616D613-CDB9-42D9-8166-B0A37EA1461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908F32FB-C4A8-4EAC-A3DD-4988C7C55BA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ABB2B5F3-C6BB-472C-B840-FBBEF9231EF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4D992872-C808-4B4F-A2FA-462BC479A61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240B6538-2442-4265-AEB7-CD947A5015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686C140-FD8A-48A1-A72A-D647FBDE870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15159D1C-3E2C-4F30-8203-7EBA4D3DB41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F62FA3AE-5C3C-4D6A-924C-E76499C6E94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1CC841AD-309B-46FF-8570-549A8B01780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BBFB1D-3200-46D7-8B33-02302CD5E37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FE262B-1F41-4EB9-89DC-A6E5873CC9B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e1dfe2"/>
            </a:gs>
            <a:gs pos="50000">
              <a:srgbClr val="f2f2f2"/>
            </a:gs>
            <a:gs pos="100000">
              <a:srgbClr val="e1dfe2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6" hidden="1"/>
          <p:cNvSpPr/>
          <p:nvPr/>
        </p:nvSpPr>
        <p:spPr>
          <a:xfrm>
            <a:off x="389520" y="347760"/>
            <a:ext cx="11407680" cy="118404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" name="Rectangle 8" hidden="1"/>
          <p:cNvSpPr/>
          <p:nvPr/>
        </p:nvSpPr>
        <p:spPr>
          <a:xfrm>
            <a:off x="8145000" y="1592280"/>
            <a:ext cx="3652200" cy="6660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" name="Rectangle 9" hidden="1"/>
          <p:cNvSpPr/>
          <p:nvPr/>
        </p:nvSpPr>
        <p:spPr>
          <a:xfrm>
            <a:off x="389520" y="1592280"/>
            <a:ext cx="7682400" cy="66600"/>
          </a:xfrm>
          <a:prstGeom prst="rect">
            <a:avLst/>
          </a:prstGeom>
          <a:solidFill>
            <a:srgbClr val="969fa7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3" name="图片 13" descr=""/>
          <p:cNvPicPr/>
          <p:nvPr/>
        </p:nvPicPr>
        <p:blipFill>
          <a:blip r:embed="rId2">
            <a:lum bright="100000"/>
          </a:blip>
          <a:stretch/>
        </p:blipFill>
        <p:spPr>
          <a:xfrm>
            <a:off x="10700640" y="524880"/>
            <a:ext cx="830160" cy="830160"/>
          </a:xfrm>
          <a:prstGeom prst="rect">
            <a:avLst/>
          </a:prstGeom>
          <a:ln w="0">
            <a:noFill/>
          </a:ln>
        </p:spPr>
      </p:pic>
      <p:sp>
        <p:nvSpPr>
          <p:cNvPr id="4" name="Rectangle 6"/>
          <p:cNvSpPr/>
          <p:nvPr/>
        </p:nvSpPr>
        <p:spPr>
          <a:xfrm>
            <a:off x="378000" y="1750320"/>
            <a:ext cx="11430360" cy="231804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" name="Rectangle 8"/>
          <p:cNvSpPr/>
          <p:nvPr/>
        </p:nvSpPr>
        <p:spPr>
          <a:xfrm>
            <a:off x="8381880" y="4155840"/>
            <a:ext cx="3426480" cy="6660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Rectangle 9"/>
          <p:cNvSpPr/>
          <p:nvPr/>
        </p:nvSpPr>
        <p:spPr>
          <a:xfrm>
            <a:off x="378000" y="4155840"/>
            <a:ext cx="7913520" cy="66600"/>
          </a:xfrm>
          <a:prstGeom prst="rect">
            <a:avLst/>
          </a:prstGeom>
          <a:solidFill>
            <a:srgbClr val="969fa7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7" name="图片 7" descr=""/>
          <p:cNvPicPr/>
          <p:nvPr/>
        </p:nvPicPr>
        <p:blipFill>
          <a:blip r:embed="rId3"/>
          <a:stretch/>
        </p:blipFill>
        <p:spPr>
          <a:xfrm>
            <a:off x="358920" y="246240"/>
            <a:ext cx="2533680" cy="1068840"/>
          </a:xfrm>
          <a:prstGeom prst="rect">
            <a:avLst/>
          </a:prstGeom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ftr" idx="1"/>
          </p:nvPr>
        </p:nvSpPr>
        <p:spPr>
          <a:xfrm>
            <a:off x="581040" y="5951880"/>
            <a:ext cx="69116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ldNum" idx="2"/>
          </p:nvPr>
        </p:nvSpPr>
        <p:spPr>
          <a:xfrm>
            <a:off x="10558440" y="5956200"/>
            <a:ext cx="101088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947ba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6D268E8-03F8-4A9D-A12C-9A6CD2147990}" type="slidenum">
              <a:rPr b="0" lang="en-US" sz="900" spc="-1" strike="noStrike">
                <a:solidFill>
                  <a:srgbClr val="8947ba"/>
                </a:solidFill>
                <a:latin typeface="Gill Sans MT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dt" idx="3"/>
          </p:nvPr>
        </p:nvSpPr>
        <p:spPr>
          <a:xfrm>
            <a:off x="7606080" y="5956200"/>
            <a:ext cx="283932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edit </a:t>
            </a:r>
            <a:r>
              <a:rPr b="0" lang="en-US" sz="4400" spc="-1" strike="noStrike">
                <a:latin typeface="Arial"/>
              </a:rPr>
              <a:t>the </a:t>
            </a:r>
            <a:r>
              <a:rPr b="0" lang="en-US" sz="4400" spc="-1" strike="noStrike">
                <a:latin typeface="Arial"/>
              </a:rPr>
              <a:t>title </a:t>
            </a:r>
            <a:r>
              <a:rPr b="0" lang="en-US" sz="4400" spc="-1" strike="noStrike">
                <a:latin typeface="Arial"/>
              </a:rPr>
              <a:t>text </a:t>
            </a:r>
            <a:r>
              <a:rPr b="0" lang="en-US" sz="4400" spc="-1" strike="noStrike">
                <a:latin typeface="Arial"/>
              </a:rPr>
              <a:t>form</a:t>
            </a:r>
            <a:r>
              <a:rPr b="0" lang="en-US" sz="4400" spc="-1" strike="noStrike">
                <a:latin typeface="Arial"/>
              </a:rPr>
              <a:t>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</a:t>
            </a:r>
            <a:r>
              <a:rPr b="0" lang="en-US" sz="3200" spc="-1" strike="noStrike">
                <a:latin typeface="Arial"/>
              </a:rPr>
              <a:t>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e1dfe2"/>
            </a:gs>
            <a:gs pos="50000">
              <a:srgbClr val="f2f2f2"/>
            </a:gs>
            <a:gs pos="100000">
              <a:srgbClr val="e1dfe2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6" hidden="1"/>
          <p:cNvSpPr/>
          <p:nvPr/>
        </p:nvSpPr>
        <p:spPr>
          <a:xfrm>
            <a:off x="389520" y="347760"/>
            <a:ext cx="11407680" cy="118404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Rectangle 8" hidden="1"/>
          <p:cNvSpPr/>
          <p:nvPr/>
        </p:nvSpPr>
        <p:spPr>
          <a:xfrm>
            <a:off x="8145000" y="1592280"/>
            <a:ext cx="3652200" cy="6660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1" name="Rectangle 9" hidden="1"/>
          <p:cNvSpPr/>
          <p:nvPr/>
        </p:nvSpPr>
        <p:spPr>
          <a:xfrm>
            <a:off x="389520" y="1592280"/>
            <a:ext cx="7682400" cy="66600"/>
          </a:xfrm>
          <a:prstGeom prst="rect">
            <a:avLst/>
          </a:prstGeom>
          <a:solidFill>
            <a:srgbClr val="969fa7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52" name="图片 13" descr=""/>
          <p:cNvPicPr/>
          <p:nvPr/>
        </p:nvPicPr>
        <p:blipFill>
          <a:blip r:embed="rId2">
            <a:lum bright="100000"/>
          </a:blip>
          <a:stretch/>
        </p:blipFill>
        <p:spPr>
          <a:xfrm>
            <a:off x="10700640" y="524880"/>
            <a:ext cx="830160" cy="830160"/>
          </a:xfrm>
          <a:prstGeom prst="rect">
            <a:avLst/>
          </a:prstGeom>
          <a:ln w="0">
            <a:noFill/>
          </a:ln>
        </p:spPr>
      </p:pic>
      <p:sp>
        <p:nvSpPr>
          <p:cNvPr id="53" name="Rectangle 6"/>
          <p:cNvSpPr/>
          <p:nvPr/>
        </p:nvSpPr>
        <p:spPr>
          <a:xfrm>
            <a:off x="564480" y="599760"/>
            <a:ext cx="2901240" cy="581148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54" name="图片 13" descr=""/>
          <p:cNvPicPr/>
          <p:nvPr/>
        </p:nvPicPr>
        <p:blipFill>
          <a:blip r:embed="rId3">
            <a:lum bright="100000"/>
          </a:blip>
          <a:stretch/>
        </p:blipFill>
        <p:spPr>
          <a:xfrm>
            <a:off x="714240" y="759240"/>
            <a:ext cx="830160" cy="830160"/>
          </a:xfrm>
          <a:prstGeom prst="rect">
            <a:avLst/>
          </a:prstGeom>
          <a:ln w="0">
            <a:noFill/>
          </a:ln>
        </p:spPr>
      </p:pic>
      <p:sp>
        <p:nvSpPr>
          <p:cNvPr id="55" name="Rectangle 9"/>
          <p:cNvSpPr/>
          <p:nvPr/>
        </p:nvSpPr>
        <p:spPr>
          <a:xfrm rot="5400000">
            <a:off x="2684160" y="5475240"/>
            <a:ext cx="1794600" cy="66600"/>
          </a:xfrm>
          <a:prstGeom prst="rect">
            <a:avLst/>
          </a:prstGeom>
          <a:solidFill>
            <a:srgbClr val="969fa7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6" name="Rectangle 8"/>
          <p:cNvSpPr/>
          <p:nvPr/>
        </p:nvSpPr>
        <p:spPr>
          <a:xfrm rot="5400000">
            <a:off x="1598760" y="2538360"/>
            <a:ext cx="3954600" cy="6660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7" name="PlaceHolder 1"/>
          <p:cNvSpPr>
            <a:spLocks noGrp="1"/>
          </p:cNvSpPr>
          <p:nvPr>
            <p:ph type="ftr" idx="4"/>
          </p:nvPr>
        </p:nvSpPr>
        <p:spPr>
          <a:xfrm>
            <a:off x="581040" y="5951880"/>
            <a:ext cx="69116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sldNum" idx="5"/>
          </p:nvPr>
        </p:nvSpPr>
        <p:spPr>
          <a:xfrm>
            <a:off x="10558440" y="5956200"/>
            <a:ext cx="10472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5c2f7d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186221D-5B16-4E75-81FE-1855A5042564}" type="slidenum">
              <a:rPr b="0" lang="en-US" sz="900" spc="-1" strike="noStrike">
                <a:solidFill>
                  <a:srgbClr val="5c2f7d"/>
                </a:solidFill>
                <a:latin typeface="Gill Sans MT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dt" idx="6"/>
          </p:nvPr>
        </p:nvSpPr>
        <p:spPr>
          <a:xfrm>
            <a:off x="7606080" y="5956200"/>
            <a:ext cx="283932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6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</a:t>
            </a:r>
            <a:r>
              <a:rPr b="0" lang="en-US" sz="3200" spc="-1" strike="noStrike">
                <a:latin typeface="Arial"/>
              </a:rPr>
              <a:t>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e1dfe2"/>
            </a:gs>
            <a:gs pos="50000">
              <a:srgbClr val="f2f2f2"/>
            </a:gs>
            <a:gs pos="100000">
              <a:srgbClr val="e1dfe2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6"/>
          <p:cNvSpPr/>
          <p:nvPr/>
        </p:nvSpPr>
        <p:spPr>
          <a:xfrm>
            <a:off x="389520" y="347760"/>
            <a:ext cx="11407680" cy="118404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9" name="Rectangle 8"/>
          <p:cNvSpPr/>
          <p:nvPr/>
        </p:nvSpPr>
        <p:spPr>
          <a:xfrm>
            <a:off x="8145000" y="1592280"/>
            <a:ext cx="3652200" cy="6660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00" name="Rectangle 9"/>
          <p:cNvSpPr/>
          <p:nvPr/>
        </p:nvSpPr>
        <p:spPr>
          <a:xfrm>
            <a:off x="389520" y="1592280"/>
            <a:ext cx="7682400" cy="66600"/>
          </a:xfrm>
          <a:prstGeom prst="rect">
            <a:avLst/>
          </a:prstGeom>
          <a:solidFill>
            <a:srgbClr val="969fa7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01" name="图片 13" descr=""/>
          <p:cNvPicPr/>
          <p:nvPr/>
        </p:nvPicPr>
        <p:blipFill>
          <a:blip r:embed="rId2">
            <a:lum bright="100000"/>
          </a:blip>
          <a:stretch/>
        </p:blipFill>
        <p:spPr>
          <a:xfrm>
            <a:off x="10700640" y="524880"/>
            <a:ext cx="830160" cy="830160"/>
          </a:xfrm>
          <a:prstGeom prst="rect">
            <a:avLst/>
          </a:prstGeom>
          <a:ln w="0">
            <a:noFill/>
          </a:ln>
        </p:spPr>
      </p:pic>
      <p:sp>
        <p:nvSpPr>
          <p:cNvPr id="102" name="PlaceHolder 1"/>
          <p:cNvSpPr>
            <a:spLocks noGrp="1"/>
          </p:cNvSpPr>
          <p:nvPr>
            <p:ph type="ftr" idx="7"/>
          </p:nvPr>
        </p:nvSpPr>
        <p:spPr>
          <a:xfrm>
            <a:off x="581040" y="5951880"/>
            <a:ext cx="69116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ldNum" idx="8"/>
          </p:nvPr>
        </p:nvSpPr>
        <p:spPr>
          <a:xfrm>
            <a:off x="10558440" y="5956200"/>
            <a:ext cx="10472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5c2f7d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2361091-42F7-450A-B6B0-EBFF568658DF}" type="slidenum">
              <a:rPr b="0" lang="en-US" sz="900" spc="-1" strike="noStrike">
                <a:solidFill>
                  <a:srgbClr val="5c2f7d"/>
                </a:solidFill>
                <a:latin typeface="Gill Sans MT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dt" idx="9"/>
          </p:nvPr>
        </p:nvSpPr>
        <p:spPr>
          <a:xfrm>
            <a:off x="7606080" y="5956200"/>
            <a:ext cx="283932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e1dfe2"/>
            </a:gs>
            <a:gs pos="50000">
              <a:srgbClr val="f2f2f2"/>
            </a:gs>
            <a:gs pos="100000">
              <a:srgbClr val="e1dfe2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6"/>
          <p:cNvSpPr/>
          <p:nvPr/>
        </p:nvSpPr>
        <p:spPr>
          <a:xfrm>
            <a:off x="389520" y="347760"/>
            <a:ext cx="11407680" cy="118404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4" name="Rectangle 8"/>
          <p:cNvSpPr/>
          <p:nvPr/>
        </p:nvSpPr>
        <p:spPr>
          <a:xfrm>
            <a:off x="8145000" y="1592280"/>
            <a:ext cx="3652200" cy="6660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5" name="Rectangle 9"/>
          <p:cNvSpPr/>
          <p:nvPr/>
        </p:nvSpPr>
        <p:spPr>
          <a:xfrm>
            <a:off x="389520" y="1592280"/>
            <a:ext cx="7682400" cy="66600"/>
          </a:xfrm>
          <a:prstGeom prst="rect">
            <a:avLst/>
          </a:prstGeom>
          <a:solidFill>
            <a:srgbClr val="969fa7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46" name="图片 13" descr=""/>
          <p:cNvPicPr/>
          <p:nvPr/>
        </p:nvPicPr>
        <p:blipFill>
          <a:blip r:embed="rId2">
            <a:lum bright="100000"/>
          </a:blip>
          <a:stretch/>
        </p:blipFill>
        <p:spPr>
          <a:xfrm>
            <a:off x="10700640" y="524880"/>
            <a:ext cx="830160" cy="83016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ftr" idx="10"/>
          </p:nvPr>
        </p:nvSpPr>
        <p:spPr>
          <a:xfrm>
            <a:off x="581040" y="5951880"/>
            <a:ext cx="69116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ldNum" idx="11"/>
          </p:nvPr>
        </p:nvSpPr>
        <p:spPr>
          <a:xfrm>
            <a:off x="10558440" y="5956200"/>
            <a:ext cx="10472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5c2f7d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B1F0083-AB7A-4B34-A6B9-201E05022121}" type="slidenum">
              <a:rPr b="0" lang="en-US" sz="900" spc="-1" strike="noStrike">
                <a:solidFill>
                  <a:srgbClr val="5c2f7d"/>
                </a:solidFill>
                <a:latin typeface="Gill Sans MT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dt" idx="12"/>
          </p:nvPr>
        </p:nvSpPr>
        <p:spPr>
          <a:xfrm>
            <a:off x="7606080" y="5956200"/>
            <a:ext cx="283932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</a:t>
            </a:r>
            <a:r>
              <a:rPr b="0" lang="en-US" sz="3200" spc="-1" strike="noStrike">
                <a:latin typeface="Arial"/>
              </a:rPr>
              <a:t>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e1dfe2"/>
            </a:gs>
            <a:gs pos="50000">
              <a:srgbClr val="f2f2f2"/>
            </a:gs>
            <a:gs pos="100000">
              <a:srgbClr val="e1dfe2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 6"/>
          <p:cNvSpPr/>
          <p:nvPr/>
        </p:nvSpPr>
        <p:spPr>
          <a:xfrm>
            <a:off x="389520" y="347760"/>
            <a:ext cx="11407680" cy="118404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9" name="Rectangle 8"/>
          <p:cNvSpPr/>
          <p:nvPr/>
        </p:nvSpPr>
        <p:spPr>
          <a:xfrm>
            <a:off x="8145000" y="1592280"/>
            <a:ext cx="3652200" cy="6660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90" name="Rectangle 9"/>
          <p:cNvSpPr/>
          <p:nvPr/>
        </p:nvSpPr>
        <p:spPr>
          <a:xfrm>
            <a:off x="389520" y="1592280"/>
            <a:ext cx="7682400" cy="66600"/>
          </a:xfrm>
          <a:prstGeom prst="rect">
            <a:avLst/>
          </a:prstGeom>
          <a:solidFill>
            <a:srgbClr val="969fa7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91" name="图片 13" descr=""/>
          <p:cNvPicPr/>
          <p:nvPr/>
        </p:nvPicPr>
        <p:blipFill>
          <a:blip r:embed="rId2">
            <a:lum bright="100000"/>
          </a:blip>
          <a:stretch/>
        </p:blipFill>
        <p:spPr>
          <a:xfrm>
            <a:off x="10700640" y="524880"/>
            <a:ext cx="830160" cy="830160"/>
          </a:xfrm>
          <a:prstGeom prst="rect">
            <a:avLst/>
          </a:prstGeom>
          <a:ln w="0">
            <a:noFill/>
          </a:ln>
        </p:spPr>
      </p:pic>
      <p:sp>
        <p:nvSpPr>
          <p:cNvPr id="192" name="PlaceHolder 1"/>
          <p:cNvSpPr>
            <a:spLocks noGrp="1"/>
          </p:cNvSpPr>
          <p:nvPr>
            <p:ph type="ftr" idx="13"/>
          </p:nvPr>
        </p:nvSpPr>
        <p:spPr>
          <a:xfrm>
            <a:off x="581040" y="5951880"/>
            <a:ext cx="69116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ldNum" idx="14"/>
          </p:nvPr>
        </p:nvSpPr>
        <p:spPr>
          <a:xfrm>
            <a:off x="10558440" y="5956200"/>
            <a:ext cx="10472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5c2f7d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D23279D-5A93-43CD-B7B1-45E070E31F23}" type="slidenum">
              <a:rPr b="0" lang="en-US" sz="900" spc="-1" strike="noStrike">
                <a:solidFill>
                  <a:srgbClr val="5c2f7d"/>
                </a:solidFill>
                <a:latin typeface="Gill Sans MT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dt" idx="15"/>
          </p:nvPr>
        </p:nvSpPr>
        <p:spPr>
          <a:xfrm>
            <a:off x="7606080" y="5956200"/>
            <a:ext cx="283932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e1dfe2"/>
            </a:gs>
            <a:gs pos="50000">
              <a:srgbClr val="f2f2f2"/>
            </a:gs>
            <a:gs pos="100000">
              <a:srgbClr val="e1dfe2"/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Rectangle 6" hidden="1"/>
          <p:cNvSpPr/>
          <p:nvPr/>
        </p:nvSpPr>
        <p:spPr>
          <a:xfrm>
            <a:off x="389520" y="347760"/>
            <a:ext cx="11407680" cy="118404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34" name="Rectangle 8" hidden="1"/>
          <p:cNvSpPr/>
          <p:nvPr/>
        </p:nvSpPr>
        <p:spPr>
          <a:xfrm>
            <a:off x="8145000" y="1592280"/>
            <a:ext cx="3652200" cy="6660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35" name="Rectangle 9" hidden="1"/>
          <p:cNvSpPr/>
          <p:nvPr/>
        </p:nvSpPr>
        <p:spPr>
          <a:xfrm>
            <a:off x="389520" y="1592280"/>
            <a:ext cx="7682400" cy="66600"/>
          </a:xfrm>
          <a:prstGeom prst="rect">
            <a:avLst/>
          </a:prstGeom>
          <a:solidFill>
            <a:srgbClr val="969fa7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36" name="图片 13" descr=""/>
          <p:cNvPicPr/>
          <p:nvPr/>
        </p:nvPicPr>
        <p:blipFill>
          <a:blip r:embed="rId2">
            <a:lum bright="100000"/>
          </a:blip>
          <a:stretch/>
        </p:blipFill>
        <p:spPr>
          <a:xfrm>
            <a:off x="10700640" y="524880"/>
            <a:ext cx="830160" cy="830160"/>
          </a:xfrm>
          <a:prstGeom prst="rect">
            <a:avLst/>
          </a:prstGeom>
          <a:ln w="0">
            <a:noFill/>
          </a:ln>
        </p:spPr>
      </p:pic>
      <p:sp>
        <p:nvSpPr>
          <p:cNvPr id="237" name="Rectangle 6"/>
          <p:cNvSpPr/>
          <p:nvPr/>
        </p:nvSpPr>
        <p:spPr>
          <a:xfrm>
            <a:off x="378000" y="1750320"/>
            <a:ext cx="11430360" cy="231804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38" name="Rectangle 8"/>
          <p:cNvSpPr/>
          <p:nvPr/>
        </p:nvSpPr>
        <p:spPr>
          <a:xfrm>
            <a:off x="8381880" y="4155840"/>
            <a:ext cx="3426480" cy="66600"/>
          </a:xfrm>
          <a:prstGeom prst="rect">
            <a:avLst/>
          </a:prstGeom>
          <a:solidFill>
            <a:srgbClr val="5c2f7d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39" name="Rectangle 9"/>
          <p:cNvSpPr/>
          <p:nvPr/>
        </p:nvSpPr>
        <p:spPr>
          <a:xfrm>
            <a:off x="378000" y="4155840"/>
            <a:ext cx="7913520" cy="66600"/>
          </a:xfrm>
          <a:prstGeom prst="rect">
            <a:avLst/>
          </a:prstGeom>
          <a:solidFill>
            <a:srgbClr val="969fa7"/>
          </a:solidFill>
          <a:ln w="9360">
            <a:noFill/>
          </a:ln>
          <a:effectLst>
            <a:outerShdw blurRad="38160" dir="5400000" dist="25560" rotWithShape="0">
              <a:srgbClr val="000000">
                <a:alpha val="5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40" name="图片 7" descr=""/>
          <p:cNvPicPr/>
          <p:nvPr/>
        </p:nvPicPr>
        <p:blipFill>
          <a:blip r:embed="rId3"/>
          <a:stretch/>
        </p:blipFill>
        <p:spPr>
          <a:xfrm>
            <a:off x="358920" y="246240"/>
            <a:ext cx="2533680" cy="1068840"/>
          </a:xfrm>
          <a:prstGeom prst="rect">
            <a:avLst/>
          </a:prstGeom>
          <a:ln w="0">
            <a:noFill/>
          </a:ln>
        </p:spPr>
      </p:pic>
      <p:sp>
        <p:nvSpPr>
          <p:cNvPr id="241" name="PlaceHolder 1"/>
          <p:cNvSpPr>
            <a:spLocks noGrp="1"/>
          </p:cNvSpPr>
          <p:nvPr>
            <p:ph type="ftr" idx="16"/>
          </p:nvPr>
        </p:nvSpPr>
        <p:spPr>
          <a:xfrm>
            <a:off x="581040" y="5951880"/>
            <a:ext cx="691164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sldNum" idx="17"/>
          </p:nvPr>
        </p:nvSpPr>
        <p:spPr>
          <a:xfrm>
            <a:off x="10558440" y="5956200"/>
            <a:ext cx="101088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900" spc="-1" strike="noStrike">
                <a:solidFill>
                  <a:srgbClr val="8947ba"/>
                </a:solidFill>
                <a:latin typeface="Gill Sans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2FFDF1B-1E10-4839-9BC7-7BCF47DC6619}" type="slidenum">
              <a:rPr b="0" lang="en-US" sz="900" spc="-1" strike="noStrike">
                <a:solidFill>
                  <a:srgbClr val="8947ba"/>
                </a:solidFill>
                <a:latin typeface="Gill Sans MT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 type="dt" idx="18"/>
          </p:nvPr>
        </p:nvSpPr>
        <p:spPr>
          <a:xfrm>
            <a:off x="7606080" y="5956200"/>
            <a:ext cx="2839320" cy="359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37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jpeg"/><Relationship Id="rId3" Type="http://schemas.openxmlformats.org/officeDocument/2006/relationships/image" Target="../media/image19.jpeg"/><Relationship Id="rId4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599400" y="1921680"/>
            <a:ext cx="10988280" cy="1955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Gill Sans MT"/>
                <a:ea typeface="Noto Sans CJK SC"/>
              </a:rPr>
              <a:t>Weekly update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subTitle"/>
          </p:nvPr>
        </p:nvSpPr>
        <p:spPr>
          <a:xfrm>
            <a:off x="581040" y="4352400"/>
            <a:ext cx="10988280" cy="1335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ctr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2000" spc="-1" strike="noStrike" cap="all">
                <a:solidFill>
                  <a:srgbClr val="5c2f7d"/>
                </a:solidFill>
                <a:latin typeface="Gill Sans MT"/>
              </a:rPr>
              <a:t>Batbot hovering by means of evolutionary algorithm</a:t>
            </a:r>
            <a:endParaRPr b="0" lang="en-US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zh-CN" sz="2000" spc="-1" strike="noStrike" cap="all">
                <a:solidFill>
                  <a:srgbClr val="5c2f7d"/>
                </a:solidFill>
                <a:latin typeface="Gill Sans MT"/>
              </a:rPr>
              <a:t>安武 </a:t>
            </a:r>
            <a:endParaRPr b="0" lang="en-US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2000" spc="-1" strike="noStrike" cap="all">
                <a:solidFill>
                  <a:srgbClr val="5c2f7d"/>
                </a:solidFill>
                <a:latin typeface="Gill Sans MT"/>
              </a:rPr>
              <a:t>2023/04/17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599400" y="1921680"/>
            <a:ext cx="10988280" cy="1955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Gill Sans MT"/>
              </a:rPr>
              <a:t>Thank you!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33680" y="1964160"/>
            <a:ext cx="2562840" cy="2924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 cap="all">
                <a:solidFill>
                  <a:srgbClr val="ffffff"/>
                </a:solidFill>
                <a:latin typeface="Gill Sans MT"/>
              </a:rPr>
              <a:t>TABLE OF CONTENT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/>
          </p:nvPr>
        </p:nvSpPr>
        <p:spPr>
          <a:xfrm>
            <a:off x="5544360" y="1137240"/>
            <a:ext cx="6060960" cy="4577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marL="306000" indent="-30600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3d3d3d"/>
                </a:solidFill>
                <a:latin typeface="Gill Sans MT"/>
              </a:rPr>
              <a:t>Last Presentation Goals</a:t>
            </a:r>
            <a:endParaRPr b="0" lang="en-US" sz="32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3d3d3d"/>
                </a:solidFill>
                <a:latin typeface="Gill Sans MT"/>
              </a:rPr>
              <a:t>Last Weeks Achievements</a:t>
            </a:r>
            <a:endParaRPr b="0" lang="en-US" sz="32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641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3200" spc="-1" strike="noStrike">
                <a:solidFill>
                  <a:srgbClr val="3d3d3d"/>
                </a:solidFill>
                <a:latin typeface="Gill Sans MT"/>
              </a:rPr>
              <a:t>Next Week Goa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581040" y="434880"/>
            <a:ext cx="10113840" cy="100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 cap="all">
                <a:solidFill>
                  <a:srgbClr val="ffffff"/>
                </a:solidFill>
                <a:latin typeface="Gill Sans MT"/>
              </a:rPr>
              <a:t>last Presentation goals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93" name="PlaceHolder 7"/>
          <p:cNvSpPr/>
          <p:nvPr/>
        </p:nvSpPr>
        <p:spPr>
          <a:xfrm>
            <a:off x="123840" y="2057400"/>
            <a:ext cx="11989800" cy="444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Redo the calibration experiments a couple of times to ensure that the values remain constant in different situations.</a:t>
            </a:r>
            <a:endParaRPr b="0" lang="en-US" sz="24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Write Thesis Proposal</a:t>
            </a:r>
            <a:endParaRPr b="0" lang="en-US" sz="24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Start working on flight command algorithm with the STM32.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>
                <p:childTnLst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581040" y="434880"/>
            <a:ext cx="10113840" cy="100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 cap="all">
                <a:solidFill>
                  <a:srgbClr val="ffffff"/>
                </a:solidFill>
                <a:latin typeface="Gill Sans MT"/>
              </a:rPr>
              <a:t>last weeks achievements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95" name="PlaceHolder 4"/>
          <p:cNvSpPr/>
          <p:nvPr/>
        </p:nvSpPr>
        <p:spPr>
          <a:xfrm>
            <a:off x="123840" y="2057400"/>
            <a:ext cx="11989800" cy="444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Redid the calibration experiments a couple of times to ensure that the values remain constant in different situations.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296" name="" descr=""/>
          <p:cNvPicPr/>
          <p:nvPr/>
        </p:nvPicPr>
        <p:blipFill>
          <a:blip r:embed="rId1"/>
          <a:stretch/>
        </p:blipFill>
        <p:spPr>
          <a:xfrm>
            <a:off x="7086600" y="2898720"/>
            <a:ext cx="4570560" cy="3604320"/>
          </a:xfrm>
          <a:prstGeom prst="rect">
            <a:avLst/>
          </a:prstGeom>
          <a:ln w="0">
            <a:noFill/>
          </a:ln>
        </p:spPr>
      </p:pic>
      <p:pic>
        <p:nvPicPr>
          <p:cNvPr id="297" name="" descr=""/>
          <p:cNvPicPr/>
          <p:nvPr/>
        </p:nvPicPr>
        <p:blipFill>
          <a:blip r:embed="rId2"/>
          <a:stretch/>
        </p:blipFill>
        <p:spPr>
          <a:xfrm>
            <a:off x="1303200" y="2873160"/>
            <a:ext cx="4471560" cy="3526200"/>
          </a:xfrm>
          <a:prstGeom prst="rect">
            <a:avLst/>
          </a:prstGeom>
          <a:ln w="0">
            <a:noFill/>
          </a:ln>
        </p:spPr>
      </p:pic>
      <p:sp>
        <p:nvSpPr>
          <p:cNvPr id="298" name=""/>
          <p:cNvSpPr/>
          <p:nvPr/>
        </p:nvSpPr>
        <p:spPr>
          <a:xfrm>
            <a:off x="2899440" y="6504480"/>
            <a:ext cx="1442520" cy="34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Original Test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9" name=""/>
          <p:cNvSpPr/>
          <p:nvPr/>
        </p:nvSpPr>
        <p:spPr>
          <a:xfrm>
            <a:off x="9080640" y="6511680"/>
            <a:ext cx="1434960" cy="34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Repetition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9" dur="indefinite" restart="never" nodeType="tmRoot">
          <p:childTnLst>
            <p:seq>
              <p:cTn id="30" dur="indefinite" nodeType="mainSeq">
                <p:childTnLst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581040" y="434880"/>
            <a:ext cx="10113840" cy="100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 cap="all">
                <a:solidFill>
                  <a:srgbClr val="ffffff"/>
                </a:solidFill>
                <a:latin typeface="Gill Sans MT"/>
              </a:rPr>
              <a:t>last weeks achievements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01" name="PlaceHolder 6"/>
          <p:cNvSpPr/>
          <p:nvPr/>
        </p:nvSpPr>
        <p:spPr>
          <a:xfrm>
            <a:off x="123840" y="2057400"/>
            <a:ext cx="11989800" cy="444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Did experiment with dynamic forces and torques. Used its results so describe the sensor neutral values.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302" name="" descr=""/>
          <p:cNvPicPr/>
          <p:nvPr/>
        </p:nvPicPr>
        <p:blipFill>
          <a:blip r:embed="rId1"/>
          <a:stretch/>
        </p:blipFill>
        <p:spPr>
          <a:xfrm>
            <a:off x="1143000" y="2971800"/>
            <a:ext cx="9579240" cy="3895920"/>
          </a:xfrm>
          <a:prstGeom prst="rect">
            <a:avLst/>
          </a:prstGeom>
          <a:ln w="0">
            <a:noFill/>
          </a:ln>
        </p:spPr>
      </p:pic>
      <p:pic>
        <p:nvPicPr>
          <p:cNvPr id="303" name="" descr=""/>
          <p:cNvPicPr/>
          <p:nvPr/>
        </p:nvPicPr>
        <p:blipFill>
          <a:blip r:embed="rId2"/>
          <a:stretch/>
        </p:blipFill>
        <p:spPr>
          <a:xfrm>
            <a:off x="1143000" y="2971800"/>
            <a:ext cx="5484960" cy="3937320"/>
          </a:xfrm>
          <a:prstGeom prst="rect">
            <a:avLst/>
          </a:prstGeom>
          <a:ln w="0">
            <a:noFill/>
          </a:ln>
        </p:spPr>
      </p:pic>
      <p:pic>
        <p:nvPicPr>
          <p:cNvPr id="304" name="" descr=""/>
          <p:cNvPicPr/>
          <p:nvPr/>
        </p:nvPicPr>
        <p:blipFill>
          <a:blip r:embed="rId3"/>
          <a:stretch/>
        </p:blipFill>
        <p:spPr>
          <a:xfrm>
            <a:off x="6400800" y="2971800"/>
            <a:ext cx="4321440" cy="3937320"/>
          </a:xfrm>
          <a:prstGeom prst="rect">
            <a:avLst/>
          </a:prstGeom>
          <a:ln w="0">
            <a:noFill/>
          </a:ln>
        </p:spPr>
      </p:pic>
      <p:sp>
        <p:nvSpPr>
          <p:cNvPr id="305" name=""/>
          <p:cNvSpPr/>
          <p:nvPr/>
        </p:nvSpPr>
        <p:spPr>
          <a:xfrm>
            <a:off x="5806440" y="2514600"/>
            <a:ext cx="6766560" cy="34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Note: Preliminary results, repeat experiments with Batbot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7" dur="indefinite" restart="never" nodeType="tmRoot">
          <p:childTnLst>
            <p:seq>
              <p:cTn id="48" dur="indefinite" nodeType="mainSeq">
                <p:childTnLst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581040" y="434880"/>
            <a:ext cx="10113840" cy="100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 cap="all">
                <a:solidFill>
                  <a:srgbClr val="ffffff"/>
                </a:solidFill>
                <a:latin typeface="Gill Sans MT"/>
              </a:rPr>
              <a:t>last weeks achievements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07" name="PlaceHolder 9"/>
          <p:cNvSpPr/>
          <p:nvPr/>
        </p:nvSpPr>
        <p:spPr>
          <a:xfrm>
            <a:off x="123840" y="2057400"/>
            <a:ext cx="11989800" cy="444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Finished first draft of “</a:t>
            </a:r>
            <a:r>
              <a:rPr b="0" i="1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Scientific Writing Presentation”</a:t>
            </a: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.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308" name="" descr=""/>
          <p:cNvPicPr/>
          <p:nvPr/>
        </p:nvPicPr>
        <p:blipFill>
          <a:blip r:embed="rId1"/>
          <a:stretch/>
        </p:blipFill>
        <p:spPr>
          <a:xfrm>
            <a:off x="228600" y="3243240"/>
            <a:ext cx="5713560" cy="3259800"/>
          </a:xfrm>
          <a:prstGeom prst="rect">
            <a:avLst/>
          </a:prstGeom>
          <a:ln w="0">
            <a:noFill/>
          </a:ln>
        </p:spPr>
      </p:pic>
      <p:pic>
        <p:nvPicPr>
          <p:cNvPr id="309" name="" descr=""/>
          <p:cNvPicPr/>
          <p:nvPr/>
        </p:nvPicPr>
        <p:blipFill>
          <a:blip r:embed="rId2"/>
          <a:stretch/>
        </p:blipFill>
        <p:spPr>
          <a:xfrm>
            <a:off x="6021000" y="3200400"/>
            <a:ext cx="5778720" cy="3302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1" dur="indefinite" restart="never" nodeType="tmRoot">
          <p:childTnLst>
            <p:seq>
              <p:cTn id="72" dur="indefinite" nodeType="mainSeq">
                <p:childTnLst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581040" y="434880"/>
            <a:ext cx="10113840" cy="100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 cap="all">
                <a:solidFill>
                  <a:srgbClr val="ffffff"/>
                </a:solidFill>
                <a:latin typeface="Gill Sans MT"/>
              </a:rPr>
              <a:t>last weeks achievements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11" name="PlaceHolder 13"/>
          <p:cNvSpPr/>
          <p:nvPr/>
        </p:nvSpPr>
        <p:spPr>
          <a:xfrm>
            <a:off x="123840" y="2057400"/>
            <a:ext cx="11989800" cy="444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STM32 Command algorithm process started thanks to Ysé. The results of her project will be able to be directly implemented on the Batbot.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312" name="" descr=""/>
          <p:cNvPicPr/>
          <p:nvPr/>
        </p:nvPicPr>
        <p:blipFill>
          <a:blip r:embed="rId1"/>
          <a:stretch/>
        </p:blipFill>
        <p:spPr>
          <a:xfrm>
            <a:off x="85680" y="3126600"/>
            <a:ext cx="4484880" cy="3376440"/>
          </a:xfrm>
          <a:prstGeom prst="rect">
            <a:avLst/>
          </a:prstGeom>
          <a:ln w="0">
            <a:noFill/>
          </a:ln>
        </p:spPr>
      </p:pic>
      <p:pic>
        <p:nvPicPr>
          <p:cNvPr id="313" name="" descr=""/>
          <p:cNvPicPr/>
          <p:nvPr/>
        </p:nvPicPr>
        <p:blipFill>
          <a:blip r:embed="rId2"/>
          <a:stretch/>
        </p:blipFill>
        <p:spPr>
          <a:xfrm>
            <a:off x="9491400" y="3127320"/>
            <a:ext cx="2552400" cy="3390480"/>
          </a:xfrm>
          <a:prstGeom prst="rect">
            <a:avLst/>
          </a:prstGeom>
          <a:ln w="0">
            <a:noFill/>
          </a:ln>
        </p:spPr>
      </p:pic>
      <p:pic>
        <p:nvPicPr>
          <p:cNvPr id="314" name="" descr=""/>
          <p:cNvPicPr/>
          <p:nvPr/>
        </p:nvPicPr>
        <p:blipFill>
          <a:blip r:embed="rId3"/>
          <a:stretch/>
        </p:blipFill>
        <p:spPr>
          <a:xfrm>
            <a:off x="4773240" y="3127320"/>
            <a:ext cx="4387680" cy="3363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3" dur="indefinite" restart="never" nodeType="tmRoot">
          <p:childTnLst>
            <p:seq>
              <p:cTn id="84" dur="indefinite" nodeType="mainSeq">
                <p:childTnLst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581040" y="434880"/>
            <a:ext cx="10113840" cy="100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 cap="all">
                <a:solidFill>
                  <a:srgbClr val="ffffff"/>
                </a:solidFill>
                <a:latin typeface="Gill Sans MT"/>
              </a:rPr>
              <a:t>last weeks achievements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16" name="PlaceHolder 5"/>
          <p:cNvSpPr/>
          <p:nvPr/>
        </p:nvSpPr>
        <p:spPr>
          <a:xfrm>
            <a:off x="123840" y="2057400"/>
            <a:ext cx="5819400" cy="444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Finished Thesis Proposal</a:t>
            </a:r>
            <a:endParaRPr b="0" lang="en-US" sz="24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Restructured Problem Statement</a:t>
            </a:r>
            <a:endParaRPr b="0" lang="en-US" sz="24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Got much better understanding of project </a:t>
            </a:r>
            <a:endParaRPr b="0" lang="en-US" sz="24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Migrated from naive idea to more concrete research project</a:t>
            </a:r>
            <a:endParaRPr b="0" lang="en-US" sz="24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Created mathematical descriptions of problem at hand and proposed solutions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317" name="" descr=""/>
          <p:cNvPicPr/>
          <p:nvPr/>
        </p:nvPicPr>
        <p:blipFill>
          <a:blip r:embed="rId1"/>
          <a:stretch/>
        </p:blipFill>
        <p:spPr>
          <a:xfrm>
            <a:off x="7525440" y="2057400"/>
            <a:ext cx="3447000" cy="4491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05" dur="indefinite" restart="never" nodeType="tmRoot">
          <p:childTnLst>
            <p:seq>
              <p:cTn id="106" dur="indefinite" nodeType="mainSeq">
                <p:childTnLst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581040" y="434880"/>
            <a:ext cx="10113840" cy="1009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 cap="all">
                <a:solidFill>
                  <a:srgbClr val="ffffff"/>
                </a:solidFill>
                <a:latin typeface="Gill Sans MT"/>
              </a:rPr>
              <a:t>Next week goals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319" name="PlaceHolder 11"/>
          <p:cNvSpPr/>
          <p:nvPr/>
        </p:nvSpPr>
        <p:spPr>
          <a:xfrm>
            <a:off x="581760" y="2057400"/>
            <a:ext cx="11989800" cy="444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Refine Thesis Proposal (Today)</a:t>
            </a:r>
            <a:endParaRPr b="0" lang="en-US" sz="2400" spc="-1" strike="noStrike">
              <a:latin typeface="Arial"/>
            </a:endParaRPr>
          </a:p>
          <a:p>
            <a:pPr marL="306000" indent="-30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5c2f7d"/>
              </a:buClr>
              <a:buSzPct val="92000"/>
              <a:buFont typeface="Wingdings 2" charset="2"/>
              <a:buChar char="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Start Batbot Feedforward Control design</a:t>
            </a:r>
            <a:endParaRPr b="0" lang="en-US" sz="24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Analysis of real Bat data and footage</a:t>
            </a:r>
            <a:endParaRPr b="0" lang="en-US" sz="24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3d3d3d"/>
                </a:solidFill>
                <a:latin typeface="Gill Sans MT"/>
                <a:ea typeface="DejaVu Sans"/>
              </a:rPr>
              <a:t>STM32 programming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5" dur="indefinite" restart="never" nodeType="tmRoot">
          <p:childTnLst>
            <p:seq>
              <p:cTn id="136" dur="indefinite" nodeType="mainSeq">
                <p:childTnLst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4863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2020-01-04T07:43:38Z</dcterms:created>
  <dc:creator>陈 伟浩</dc:creator>
  <dc:description/>
  <dc:language>en-US</dc:language>
  <cp:lastModifiedBy/>
  <cp:lastPrinted>2020-04-04T02:50:47Z</cp:lastPrinted>
  <dcterms:modified xsi:type="dcterms:W3CDTF">2023-05-09T10:05:09Z</dcterms:modified>
  <cp:revision>1191</cp:revision>
  <dc:subject/>
  <dc:title>PowerPoint 演示文稿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14</vt:r8>
  </property>
  <property fmtid="{D5CDD505-2E9C-101B-9397-08002B2CF9AE}" pid="3" name="PresentationFormat">
    <vt:lpwstr>宽屏</vt:lpwstr>
  </property>
  <property fmtid="{D5CDD505-2E9C-101B-9397-08002B2CF9AE}" pid="4" name="Slides">
    <vt:r8>21</vt:r8>
  </property>
</Properties>
</file>